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8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92953D-0093-4619-BBC2-BEFFB4E53CAC}" v="22" dt="2023-09-04T19:14:22.8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3" autoAdjust="0"/>
    <p:restoredTop sz="94660"/>
  </p:normalViewPr>
  <p:slideViewPr>
    <p:cSldViewPr snapToGrid="0">
      <p:cViewPr varScale="1">
        <p:scale>
          <a:sx n="82" d="100"/>
          <a:sy n="82" d="100"/>
        </p:scale>
        <p:origin x="180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khasri555@gmail.com" userId="807cad7457cf722d" providerId="LiveId" clId="{6B92953D-0093-4619-BBC2-BEFFB4E53CAC}"/>
    <pc:docChg chg="undo custSel delSld modSld">
      <pc:chgData name="lekhasri555@gmail.com" userId="807cad7457cf722d" providerId="LiveId" clId="{6B92953D-0093-4619-BBC2-BEFFB4E53CAC}" dt="2023-09-04T19:14:22.866" v="380"/>
      <pc:docMkLst>
        <pc:docMk/>
      </pc:docMkLst>
      <pc:sldChg chg="del">
        <pc:chgData name="lekhasri555@gmail.com" userId="807cad7457cf722d" providerId="LiveId" clId="{6B92953D-0093-4619-BBC2-BEFFB4E53CAC}" dt="2023-09-04T16:36:13.085" v="172" actId="47"/>
        <pc:sldMkLst>
          <pc:docMk/>
          <pc:sldMk cId="3662486950" sldId="256"/>
        </pc:sldMkLst>
      </pc:sldChg>
      <pc:sldChg chg="del">
        <pc:chgData name="lekhasri555@gmail.com" userId="807cad7457cf722d" providerId="LiveId" clId="{6B92953D-0093-4619-BBC2-BEFFB4E53CAC}" dt="2023-09-04T16:36:15.082" v="173" actId="47"/>
        <pc:sldMkLst>
          <pc:docMk/>
          <pc:sldMk cId="94441459" sldId="258"/>
        </pc:sldMkLst>
      </pc:sldChg>
      <pc:sldChg chg="del">
        <pc:chgData name="lekhasri555@gmail.com" userId="807cad7457cf722d" providerId="LiveId" clId="{6B92953D-0093-4619-BBC2-BEFFB4E53CAC}" dt="2023-09-04T16:36:16.934" v="174" actId="47"/>
        <pc:sldMkLst>
          <pc:docMk/>
          <pc:sldMk cId="2053679859" sldId="259"/>
        </pc:sldMkLst>
      </pc:sldChg>
      <pc:sldChg chg="del">
        <pc:chgData name="lekhasri555@gmail.com" userId="807cad7457cf722d" providerId="LiveId" clId="{6B92953D-0093-4619-BBC2-BEFFB4E53CAC}" dt="2023-09-04T16:36:19.883" v="175" actId="47"/>
        <pc:sldMkLst>
          <pc:docMk/>
          <pc:sldMk cId="911241133" sldId="262"/>
        </pc:sldMkLst>
      </pc:sldChg>
      <pc:sldChg chg="addSp delSp modSp mod">
        <pc:chgData name="lekhasri555@gmail.com" userId="807cad7457cf722d" providerId="LiveId" clId="{6B92953D-0093-4619-BBC2-BEFFB4E53CAC}" dt="2023-09-04T19:12:42.723" v="344" actId="165"/>
        <pc:sldMkLst>
          <pc:docMk/>
          <pc:sldMk cId="3708176250" sldId="263"/>
        </pc:sldMkLst>
        <pc:spChg chg="add del mod">
          <ac:chgData name="lekhasri555@gmail.com" userId="807cad7457cf722d" providerId="LiveId" clId="{6B92953D-0093-4619-BBC2-BEFFB4E53CAC}" dt="2023-09-04T16:30:37.921" v="66" actId="478"/>
          <ac:spMkLst>
            <pc:docMk/>
            <pc:sldMk cId="3708176250" sldId="263"/>
            <ac:spMk id="2" creationId="{B97051A0-E4C1-272F-6380-3C13A67A9D5C}"/>
          </ac:spMkLst>
        </pc:spChg>
        <pc:spChg chg="add mod topLvl">
          <ac:chgData name="lekhasri555@gmail.com" userId="807cad7457cf722d" providerId="LiveId" clId="{6B92953D-0093-4619-BBC2-BEFFB4E53CAC}" dt="2023-09-04T19:12:42.723" v="344" actId="165"/>
          <ac:spMkLst>
            <pc:docMk/>
            <pc:sldMk cId="3708176250" sldId="263"/>
            <ac:spMk id="3" creationId="{4AD7F351-3458-CCF8-DEE7-0B1C03216CB4}"/>
          </ac:spMkLst>
        </pc:spChg>
        <pc:spChg chg="add mod topLvl">
          <ac:chgData name="lekhasri555@gmail.com" userId="807cad7457cf722d" providerId="LiveId" clId="{6B92953D-0093-4619-BBC2-BEFFB4E53CAC}" dt="2023-09-04T19:12:42.723" v="344" actId="165"/>
          <ac:spMkLst>
            <pc:docMk/>
            <pc:sldMk cId="3708176250" sldId="263"/>
            <ac:spMk id="4" creationId="{25C3A585-11C9-C2FA-61F2-E33650CE05CE}"/>
          </ac:spMkLst>
        </pc:spChg>
        <pc:spChg chg="del mod">
          <ac:chgData name="lekhasri555@gmail.com" userId="807cad7457cf722d" providerId="LiveId" clId="{6B92953D-0093-4619-BBC2-BEFFB4E53CAC}" dt="2023-09-04T16:32:50.733" v="122" actId="478"/>
          <ac:spMkLst>
            <pc:docMk/>
            <pc:sldMk cId="3708176250" sldId="263"/>
            <ac:spMk id="14" creationId="{00000000-0000-0000-0000-000000000000}"/>
          </ac:spMkLst>
        </pc:spChg>
        <pc:spChg chg="del">
          <ac:chgData name="lekhasri555@gmail.com" userId="807cad7457cf722d" providerId="LiveId" clId="{6B92953D-0093-4619-BBC2-BEFFB4E53CAC}" dt="2023-09-04T16:23:15.284" v="18" actId="478"/>
          <ac:spMkLst>
            <pc:docMk/>
            <pc:sldMk cId="3708176250" sldId="263"/>
            <ac:spMk id="15" creationId="{00000000-0000-0000-0000-000000000000}"/>
          </ac:spMkLst>
        </pc:spChg>
        <pc:spChg chg="del mod">
          <ac:chgData name="lekhasri555@gmail.com" userId="807cad7457cf722d" providerId="LiveId" clId="{6B92953D-0093-4619-BBC2-BEFFB4E53CAC}" dt="2023-09-04T16:30:37.921" v="66" actId="478"/>
          <ac:spMkLst>
            <pc:docMk/>
            <pc:sldMk cId="3708176250" sldId="263"/>
            <ac:spMk id="24" creationId="{00000000-0000-0000-0000-000000000000}"/>
          </ac:spMkLst>
        </pc:spChg>
        <pc:spChg chg="del mod">
          <ac:chgData name="lekhasri555@gmail.com" userId="807cad7457cf722d" providerId="LiveId" clId="{6B92953D-0093-4619-BBC2-BEFFB4E53CAC}" dt="2023-09-04T16:30:37.921" v="66" actId="478"/>
          <ac:spMkLst>
            <pc:docMk/>
            <pc:sldMk cId="3708176250" sldId="263"/>
            <ac:spMk id="29" creationId="{00000000-0000-0000-0000-000000000000}"/>
          </ac:spMkLst>
        </pc:spChg>
        <pc:spChg chg="del mod">
          <ac:chgData name="lekhasri555@gmail.com" userId="807cad7457cf722d" providerId="LiveId" clId="{6B92953D-0093-4619-BBC2-BEFFB4E53CAC}" dt="2023-09-04T16:30:37.921" v="66" actId="478"/>
          <ac:spMkLst>
            <pc:docMk/>
            <pc:sldMk cId="3708176250" sldId="263"/>
            <ac:spMk id="30" creationId="{00000000-0000-0000-0000-000000000000}"/>
          </ac:spMkLst>
        </pc:spChg>
        <pc:spChg chg="del">
          <ac:chgData name="lekhasri555@gmail.com" userId="807cad7457cf722d" providerId="LiveId" clId="{6B92953D-0093-4619-BBC2-BEFFB4E53CAC}" dt="2023-09-04T16:23:35.859" v="25" actId="478"/>
          <ac:spMkLst>
            <pc:docMk/>
            <pc:sldMk cId="3708176250" sldId="263"/>
            <ac:spMk id="41" creationId="{00000000-0000-0000-0000-000000000000}"/>
          </ac:spMkLst>
        </pc:spChg>
        <pc:spChg chg="mod topLvl">
          <ac:chgData name="lekhasri555@gmail.com" userId="807cad7457cf722d" providerId="LiveId" clId="{6B92953D-0093-4619-BBC2-BEFFB4E53CAC}" dt="2023-09-04T19:12:42.723" v="344" actId="165"/>
          <ac:spMkLst>
            <pc:docMk/>
            <pc:sldMk cId="3708176250" sldId="263"/>
            <ac:spMk id="42" creationId="{00000000-0000-0000-0000-000000000000}"/>
          </ac:spMkLst>
        </pc:spChg>
        <pc:spChg chg="del">
          <ac:chgData name="lekhasri555@gmail.com" userId="807cad7457cf722d" providerId="LiveId" clId="{6B92953D-0093-4619-BBC2-BEFFB4E53CAC}" dt="2023-09-04T16:23:40.466" v="26" actId="478"/>
          <ac:spMkLst>
            <pc:docMk/>
            <pc:sldMk cId="3708176250" sldId="263"/>
            <ac:spMk id="43" creationId="{00000000-0000-0000-0000-000000000000}"/>
          </ac:spMkLst>
        </pc:spChg>
        <pc:spChg chg="mod topLvl">
          <ac:chgData name="lekhasri555@gmail.com" userId="807cad7457cf722d" providerId="LiveId" clId="{6B92953D-0093-4619-BBC2-BEFFB4E53CAC}" dt="2023-09-04T19:12:42.723" v="344" actId="165"/>
          <ac:spMkLst>
            <pc:docMk/>
            <pc:sldMk cId="3708176250" sldId="263"/>
            <ac:spMk id="44" creationId="{00000000-0000-0000-0000-000000000000}"/>
          </ac:spMkLst>
        </pc:spChg>
        <pc:spChg chg="add mod topLvl">
          <ac:chgData name="lekhasri555@gmail.com" userId="807cad7457cf722d" providerId="LiveId" clId="{6B92953D-0093-4619-BBC2-BEFFB4E53CAC}" dt="2023-09-04T19:12:42.723" v="344" actId="165"/>
          <ac:spMkLst>
            <pc:docMk/>
            <pc:sldMk cId="3708176250" sldId="263"/>
            <ac:spMk id="50" creationId="{1A38ABA0-356D-DF72-349B-011AAC71B920}"/>
          </ac:spMkLst>
        </pc:spChg>
        <pc:spChg chg="add mod topLvl">
          <ac:chgData name="lekhasri555@gmail.com" userId="807cad7457cf722d" providerId="LiveId" clId="{6B92953D-0093-4619-BBC2-BEFFB4E53CAC}" dt="2023-09-04T19:12:42.723" v="344" actId="165"/>
          <ac:spMkLst>
            <pc:docMk/>
            <pc:sldMk cId="3708176250" sldId="263"/>
            <ac:spMk id="51" creationId="{D43E7A8F-CC16-0A57-252C-27408DB178A9}"/>
          </ac:spMkLst>
        </pc:spChg>
        <pc:spChg chg="add mod topLvl">
          <ac:chgData name="lekhasri555@gmail.com" userId="807cad7457cf722d" providerId="LiveId" clId="{6B92953D-0093-4619-BBC2-BEFFB4E53CAC}" dt="2023-09-04T19:12:42.723" v="344" actId="165"/>
          <ac:spMkLst>
            <pc:docMk/>
            <pc:sldMk cId="3708176250" sldId="263"/>
            <ac:spMk id="54" creationId="{21183362-0BF2-B6E7-40E5-982350CD3D88}"/>
          </ac:spMkLst>
        </pc:spChg>
        <pc:spChg chg="add mod topLvl">
          <ac:chgData name="lekhasri555@gmail.com" userId="807cad7457cf722d" providerId="LiveId" clId="{6B92953D-0093-4619-BBC2-BEFFB4E53CAC}" dt="2023-09-04T19:12:42.723" v="344" actId="165"/>
          <ac:spMkLst>
            <pc:docMk/>
            <pc:sldMk cId="3708176250" sldId="263"/>
            <ac:spMk id="55" creationId="{02C8C2F2-48D3-9D94-3A9F-95D8A09F53C9}"/>
          </ac:spMkLst>
        </pc:spChg>
        <pc:spChg chg="add mod">
          <ac:chgData name="lekhasri555@gmail.com" userId="807cad7457cf722d" providerId="LiveId" clId="{6B92953D-0093-4619-BBC2-BEFFB4E53CAC}" dt="2023-09-04T16:36:07.989" v="171" actId="20577"/>
          <ac:spMkLst>
            <pc:docMk/>
            <pc:sldMk cId="3708176250" sldId="263"/>
            <ac:spMk id="58" creationId="{6142077F-F668-ACEB-0F50-B6467D6E8705}"/>
          </ac:spMkLst>
        </pc:spChg>
        <pc:grpChg chg="add del mod">
          <ac:chgData name="lekhasri555@gmail.com" userId="807cad7457cf722d" providerId="LiveId" clId="{6B92953D-0093-4619-BBC2-BEFFB4E53CAC}" dt="2023-09-04T19:12:42.723" v="344" actId="165"/>
          <ac:grpSpMkLst>
            <pc:docMk/>
            <pc:sldMk cId="3708176250" sldId="263"/>
            <ac:grpSpMk id="57" creationId="{BAB7948E-F666-35CF-BF8F-6E4A848CFAA0}"/>
          </ac:grpSpMkLst>
        </pc:grpChg>
        <pc:picChg chg="mod topLvl">
          <ac:chgData name="lekhasri555@gmail.com" userId="807cad7457cf722d" providerId="LiveId" clId="{6B92953D-0093-4619-BBC2-BEFFB4E53CAC}" dt="2023-09-04T19:12:42.723" v="344" actId="165"/>
          <ac:picMkLst>
            <pc:docMk/>
            <pc:sldMk cId="3708176250" sldId="263"/>
            <ac:picMk id="11" creationId="{00000000-0000-0000-0000-000000000000}"/>
          </ac:picMkLst>
        </pc:picChg>
        <pc:picChg chg="del mod">
          <ac:chgData name="lekhasri555@gmail.com" userId="807cad7457cf722d" providerId="LiveId" clId="{6B92953D-0093-4619-BBC2-BEFFB4E53CAC}" dt="2023-09-04T16:30:37.921" v="66" actId="478"/>
          <ac:picMkLst>
            <pc:docMk/>
            <pc:sldMk cId="3708176250" sldId="263"/>
            <ac:picMk id="12" creationId="{00000000-0000-0000-0000-000000000000}"/>
          </ac:picMkLst>
        </pc:picChg>
        <pc:cxnChg chg="del mod">
          <ac:chgData name="lekhasri555@gmail.com" userId="807cad7457cf722d" providerId="LiveId" clId="{6B92953D-0093-4619-BBC2-BEFFB4E53CAC}" dt="2023-09-04T16:30:37.921" v="66" actId="478"/>
          <ac:cxnSpMkLst>
            <pc:docMk/>
            <pc:sldMk cId="3708176250" sldId="263"/>
            <ac:cxnSpMk id="16" creationId="{00000000-0000-0000-0000-000000000000}"/>
          </ac:cxnSpMkLst>
        </pc:cxnChg>
        <pc:cxnChg chg="del mod">
          <ac:chgData name="lekhasri555@gmail.com" userId="807cad7457cf722d" providerId="LiveId" clId="{6B92953D-0093-4619-BBC2-BEFFB4E53CAC}" dt="2023-09-04T16:30:37.921" v="66" actId="478"/>
          <ac:cxnSpMkLst>
            <pc:docMk/>
            <pc:sldMk cId="3708176250" sldId="263"/>
            <ac:cxnSpMk id="18" creationId="{00000000-0000-0000-0000-000000000000}"/>
          </ac:cxnSpMkLst>
        </pc:cxnChg>
        <pc:cxnChg chg="del mod">
          <ac:chgData name="lekhasri555@gmail.com" userId="807cad7457cf722d" providerId="LiveId" clId="{6B92953D-0093-4619-BBC2-BEFFB4E53CAC}" dt="2023-09-04T16:30:37.921" v="66" actId="478"/>
          <ac:cxnSpMkLst>
            <pc:docMk/>
            <pc:sldMk cId="3708176250" sldId="263"/>
            <ac:cxnSpMk id="25" creationId="{00000000-0000-0000-0000-000000000000}"/>
          </ac:cxnSpMkLst>
        </pc:cxnChg>
        <pc:cxnChg chg="del mod">
          <ac:chgData name="lekhasri555@gmail.com" userId="807cad7457cf722d" providerId="LiveId" clId="{6B92953D-0093-4619-BBC2-BEFFB4E53CAC}" dt="2023-09-04T16:30:37.921" v="66" actId="478"/>
          <ac:cxnSpMkLst>
            <pc:docMk/>
            <pc:sldMk cId="3708176250" sldId="263"/>
            <ac:cxnSpMk id="26" creationId="{00000000-0000-0000-0000-000000000000}"/>
          </ac:cxnSpMkLst>
        </pc:cxnChg>
        <pc:cxnChg chg="add del mod">
          <ac:chgData name="lekhasri555@gmail.com" userId="807cad7457cf722d" providerId="LiveId" clId="{6B92953D-0093-4619-BBC2-BEFFB4E53CAC}" dt="2023-09-04T16:30:37.921" v="66" actId="478"/>
          <ac:cxnSpMkLst>
            <pc:docMk/>
            <pc:sldMk cId="3708176250" sldId="263"/>
            <ac:cxnSpMk id="31" creationId="{00000000-0000-0000-0000-000000000000}"/>
          </ac:cxnSpMkLst>
        </pc:cxnChg>
        <pc:cxnChg chg="add del mod">
          <ac:chgData name="lekhasri555@gmail.com" userId="807cad7457cf722d" providerId="LiveId" clId="{6B92953D-0093-4619-BBC2-BEFFB4E53CAC}" dt="2023-09-04T16:30:37.921" v="66" actId="478"/>
          <ac:cxnSpMkLst>
            <pc:docMk/>
            <pc:sldMk cId="3708176250" sldId="263"/>
            <ac:cxnSpMk id="33" creationId="{00000000-0000-0000-0000-000000000000}"/>
          </ac:cxnSpMkLst>
        </pc:cxnChg>
        <pc:cxnChg chg="add del mod topLvl">
          <ac:chgData name="lekhasri555@gmail.com" userId="807cad7457cf722d" providerId="LiveId" clId="{6B92953D-0093-4619-BBC2-BEFFB4E53CAC}" dt="2023-09-04T19:12:42.723" v="344" actId="165"/>
          <ac:cxnSpMkLst>
            <pc:docMk/>
            <pc:sldMk cId="3708176250" sldId="263"/>
            <ac:cxnSpMk id="34" creationId="{00000000-0000-0000-0000-000000000000}"/>
          </ac:cxnSpMkLst>
        </pc:cxnChg>
        <pc:cxnChg chg="add del mod topLvl">
          <ac:chgData name="lekhasri555@gmail.com" userId="807cad7457cf722d" providerId="LiveId" clId="{6B92953D-0093-4619-BBC2-BEFFB4E53CAC}" dt="2023-09-04T19:12:42.723" v="344" actId="165"/>
          <ac:cxnSpMkLst>
            <pc:docMk/>
            <pc:sldMk cId="3708176250" sldId="263"/>
            <ac:cxnSpMk id="35" creationId="{00000000-0000-0000-0000-000000000000}"/>
          </ac:cxnSpMkLst>
        </pc:cxnChg>
        <pc:cxnChg chg="mod topLvl">
          <ac:chgData name="lekhasri555@gmail.com" userId="807cad7457cf722d" providerId="LiveId" clId="{6B92953D-0093-4619-BBC2-BEFFB4E53CAC}" dt="2023-09-04T19:12:42.723" v="344" actId="165"/>
          <ac:cxnSpMkLst>
            <pc:docMk/>
            <pc:sldMk cId="3708176250" sldId="263"/>
            <ac:cxnSpMk id="37" creationId="{00000000-0000-0000-0000-000000000000}"/>
          </ac:cxnSpMkLst>
        </pc:cxnChg>
        <pc:cxnChg chg="mod topLvl">
          <ac:chgData name="lekhasri555@gmail.com" userId="807cad7457cf722d" providerId="LiveId" clId="{6B92953D-0093-4619-BBC2-BEFFB4E53CAC}" dt="2023-09-04T19:12:42.723" v="344" actId="165"/>
          <ac:cxnSpMkLst>
            <pc:docMk/>
            <pc:sldMk cId="3708176250" sldId="263"/>
            <ac:cxnSpMk id="38" creationId="{00000000-0000-0000-0000-000000000000}"/>
          </ac:cxnSpMkLst>
        </pc:cxnChg>
        <pc:cxnChg chg="mod topLvl">
          <ac:chgData name="lekhasri555@gmail.com" userId="807cad7457cf722d" providerId="LiveId" clId="{6B92953D-0093-4619-BBC2-BEFFB4E53CAC}" dt="2023-09-04T19:12:42.723" v="344" actId="165"/>
          <ac:cxnSpMkLst>
            <pc:docMk/>
            <pc:sldMk cId="3708176250" sldId="263"/>
            <ac:cxnSpMk id="39" creationId="{00000000-0000-0000-0000-000000000000}"/>
          </ac:cxnSpMkLst>
        </pc:cxnChg>
        <pc:cxnChg chg="mod topLvl">
          <ac:chgData name="lekhasri555@gmail.com" userId="807cad7457cf722d" providerId="LiveId" clId="{6B92953D-0093-4619-BBC2-BEFFB4E53CAC}" dt="2023-09-04T19:12:42.723" v="344" actId="165"/>
          <ac:cxnSpMkLst>
            <pc:docMk/>
            <pc:sldMk cId="3708176250" sldId="263"/>
            <ac:cxnSpMk id="40" creationId="{00000000-0000-0000-0000-000000000000}"/>
          </ac:cxnSpMkLst>
        </pc:cxnChg>
        <pc:cxnChg chg="add mod topLvl">
          <ac:chgData name="lekhasri555@gmail.com" userId="807cad7457cf722d" providerId="LiveId" clId="{6B92953D-0093-4619-BBC2-BEFFB4E53CAC}" dt="2023-09-04T19:12:42.723" v="344" actId="165"/>
          <ac:cxnSpMkLst>
            <pc:docMk/>
            <pc:sldMk cId="3708176250" sldId="263"/>
            <ac:cxnSpMk id="52" creationId="{E7F8061D-E45B-0E29-86D7-A01551C19E6E}"/>
          </ac:cxnSpMkLst>
        </pc:cxnChg>
        <pc:cxnChg chg="add mod topLvl">
          <ac:chgData name="lekhasri555@gmail.com" userId="807cad7457cf722d" providerId="LiveId" clId="{6B92953D-0093-4619-BBC2-BEFFB4E53CAC}" dt="2023-09-04T19:12:42.723" v="344" actId="165"/>
          <ac:cxnSpMkLst>
            <pc:docMk/>
            <pc:sldMk cId="3708176250" sldId="263"/>
            <ac:cxnSpMk id="56" creationId="{A09BBFD4-C51F-434B-A318-AC25937C0D8C}"/>
          </ac:cxnSpMkLst>
        </pc:cxnChg>
      </pc:sldChg>
      <pc:sldChg chg="del">
        <pc:chgData name="lekhasri555@gmail.com" userId="807cad7457cf722d" providerId="LiveId" clId="{6B92953D-0093-4619-BBC2-BEFFB4E53CAC}" dt="2023-09-04T16:36:20.888" v="176" actId="47"/>
        <pc:sldMkLst>
          <pc:docMk/>
          <pc:sldMk cId="1786380985" sldId="264"/>
        </pc:sldMkLst>
      </pc:sldChg>
      <pc:sldChg chg="del">
        <pc:chgData name="lekhasri555@gmail.com" userId="807cad7457cf722d" providerId="LiveId" clId="{6B92953D-0093-4619-BBC2-BEFFB4E53CAC}" dt="2023-09-04T16:36:21.859" v="177" actId="47"/>
        <pc:sldMkLst>
          <pc:docMk/>
          <pc:sldMk cId="2565409247" sldId="265"/>
        </pc:sldMkLst>
      </pc:sldChg>
      <pc:sldChg chg="del">
        <pc:chgData name="lekhasri555@gmail.com" userId="807cad7457cf722d" providerId="LiveId" clId="{6B92953D-0093-4619-BBC2-BEFFB4E53CAC}" dt="2023-09-04T16:36:39.194" v="178" actId="47"/>
        <pc:sldMkLst>
          <pc:docMk/>
          <pc:sldMk cId="3789925090" sldId="266"/>
        </pc:sldMkLst>
      </pc:sldChg>
      <pc:sldChg chg="addSp delSp modSp del mod">
        <pc:chgData name="lekhasri555@gmail.com" userId="807cad7457cf722d" providerId="LiveId" clId="{6B92953D-0093-4619-BBC2-BEFFB4E53CAC}" dt="2023-09-04T19:14:22.866" v="380"/>
        <pc:sldMkLst>
          <pc:docMk/>
          <pc:sldMk cId="1414871321" sldId="288"/>
        </pc:sldMkLst>
        <pc:spChg chg="mod">
          <ac:chgData name="lekhasri555@gmail.com" userId="807cad7457cf722d" providerId="LiveId" clId="{6B92953D-0093-4619-BBC2-BEFFB4E53CAC}" dt="2023-09-04T16:38:46.984" v="299" actId="1076"/>
          <ac:spMkLst>
            <pc:docMk/>
            <pc:sldMk cId="1414871321" sldId="288"/>
            <ac:spMk id="9" creationId="{00000000-0000-0000-0000-000000000000}"/>
          </ac:spMkLst>
        </pc:spChg>
        <pc:spChg chg="mod">
          <ac:chgData name="lekhasri555@gmail.com" userId="807cad7457cf722d" providerId="LiveId" clId="{6B92953D-0093-4619-BBC2-BEFFB4E53CAC}" dt="2023-09-04T16:38:46.984" v="299" actId="1076"/>
          <ac:spMkLst>
            <pc:docMk/>
            <pc:sldMk cId="1414871321" sldId="288"/>
            <ac:spMk id="10" creationId="{00000000-0000-0000-0000-000000000000}"/>
          </ac:spMkLst>
        </pc:spChg>
        <pc:spChg chg="mod">
          <ac:chgData name="lekhasri555@gmail.com" userId="807cad7457cf722d" providerId="LiveId" clId="{6B92953D-0093-4619-BBC2-BEFFB4E53CAC}" dt="2023-09-04T16:38:46.984" v="299" actId="1076"/>
          <ac:spMkLst>
            <pc:docMk/>
            <pc:sldMk cId="1414871321" sldId="288"/>
            <ac:spMk id="11" creationId="{00000000-0000-0000-0000-000000000000}"/>
          </ac:spMkLst>
        </pc:spChg>
        <pc:spChg chg="mod">
          <ac:chgData name="lekhasri555@gmail.com" userId="807cad7457cf722d" providerId="LiveId" clId="{6B92953D-0093-4619-BBC2-BEFFB4E53CAC}" dt="2023-09-04T16:38:46.984" v="299" actId="1076"/>
          <ac:spMkLst>
            <pc:docMk/>
            <pc:sldMk cId="1414871321" sldId="288"/>
            <ac:spMk id="12" creationId="{00000000-0000-0000-0000-000000000000}"/>
          </ac:spMkLst>
        </pc:spChg>
        <pc:spChg chg="mod">
          <ac:chgData name="lekhasri555@gmail.com" userId="807cad7457cf722d" providerId="LiveId" clId="{6B92953D-0093-4619-BBC2-BEFFB4E53CAC}" dt="2023-09-04T19:13:56.026" v="370" actId="1036"/>
          <ac:spMkLst>
            <pc:docMk/>
            <pc:sldMk cId="1414871321" sldId="288"/>
            <ac:spMk id="16" creationId="{00000000-0000-0000-0000-000000000000}"/>
          </ac:spMkLst>
        </pc:spChg>
        <pc:spChg chg="mod">
          <ac:chgData name="lekhasri555@gmail.com" userId="807cad7457cf722d" providerId="LiveId" clId="{6B92953D-0093-4619-BBC2-BEFFB4E53CAC}" dt="2023-09-04T19:14:00.153" v="376" actId="1036"/>
          <ac:spMkLst>
            <pc:docMk/>
            <pc:sldMk cId="1414871321" sldId="288"/>
            <ac:spMk id="17" creationId="{00000000-0000-0000-0000-000000000000}"/>
          </ac:spMkLst>
        </pc:spChg>
        <pc:spChg chg="mod">
          <ac:chgData name="lekhasri555@gmail.com" userId="807cad7457cf722d" providerId="LiveId" clId="{6B92953D-0093-4619-BBC2-BEFFB4E53CAC}" dt="2023-09-04T19:13:50.278" v="363" actId="1036"/>
          <ac:spMkLst>
            <pc:docMk/>
            <pc:sldMk cId="1414871321" sldId="288"/>
            <ac:spMk id="18" creationId="{00000000-0000-0000-0000-000000000000}"/>
          </ac:spMkLst>
        </pc:spChg>
        <pc:spChg chg="del">
          <ac:chgData name="lekhasri555@gmail.com" userId="807cad7457cf722d" providerId="LiveId" clId="{6B92953D-0093-4619-BBC2-BEFFB4E53CAC}" dt="2023-09-04T16:37:17.263" v="186" actId="478"/>
          <ac:spMkLst>
            <pc:docMk/>
            <pc:sldMk cId="1414871321" sldId="288"/>
            <ac:spMk id="19" creationId="{00000000-0000-0000-0000-000000000000}"/>
          </ac:spMkLst>
        </pc:spChg>
        <pc:spChg chg="mod">
          <ac:chgData name="lekhasri555@gmail.com" userId="807cad7457cf722d" providerId="LiveId" clId="{6B92953D-0093-4619-BBC2-BEFFB4E53CAC}" dt="2023-09-04T19:14:03.890" v="379" actId="1036"/>
          <ac:spMkLst>
            <pc:docMk/>
            <pc:sldMk cId="1414871321" sldId="288"/>
            <ac:spMk id="22" creationId="{00000000-0000-0000-0000-000000000000}"/>
          </ac:spMkLst>
        </pc:spChg>
        <pc:spChg chg="del mod">
          <ac:chgData name="lekhasri555@gmail.com" userId="807cad7457cf722d" providerId="LiveId" clId="{6B92953D-0093-4619-BBC2-BEFFB4E53CAC}" dt="2023-09-04T16:36:51.609" v="183" actId="478"/>
          <ac:spMkLst>
            <pc:docMk/>
            <pc:sldMk cId="1414871321" sldId="288"/>
            <ac:spMk id="24" creationId="{00000000-0000-0000-0000-000000000000}"/>
          </ac:spMkLst>
        </pc:spChg>
        <pc:spChg chg="mod">
          <ac:chgData name="lekhasri555@gmail.com" userId="807cad7457cf722d" providerId="LiveId" clId="{6B92953D-0093-4619-BBC2-BEFFB4E53CAC}" dt="2023-09-04T16:38:27.801" v="295" actId="1076"/>
          <ac:spMkLst>
            <pc:docMk/>
            <pc:sldMk cId="1414871321" sldId="288"/>
            <ac:spMk id="27" creationId="{00000000-0000-0000-0000-000000000000}"/>
          </ac:spMkLst>
        </pc:spChg>
        <pc:spChg chg="mod">
          <ac:chgData name="lekhasri555@gmail.com" userId="807cad7457cf722d" providerId="LiveId" clId="{6B92953D-0093-4619-BBC2-BEFFB4E53CAC}" dt="2023-09-04T16:38:33.796" v="296" actId="1076"/>
          <ac:spMkLst>
            <pc:docMk/>
            <pc:sldMk cId="1414871321" sldId="288"/>
            <ac:spMk id="28" creationId="{00000000-0000-0000-0000-000000000000}"/>
          </ac:spMkLst>
        </pc:spChg>
        <pc:spChg chg="del">
          <ac:chgData name="lekhasri555@gmail.com" userId="807cad7457cf722d" providerId="LiveId" clId="{6B92953D-0093-4619-BBC2-BEFFB4E53CAC}" dt="2023-09-04T16:37:23.102" v="187" actId="478"/>
          <ac:spMkLst>
            <pc:docMk/>
            <pc:sldMk cId="1414871321" sldId="288"/>
            <ac:spMk id="29" creationId="{00000000-0000-0000-0000-000000000000}"/>
          </ac:spMkLst>
        </pc:spChg>
        <pc:spChg chg="add mod">
          <ac:chgData name="lekhasri555@gmail.com" userId="807cad7457cf722d" providerId="LiveId" clId="{6B92953D-0093-4619-BBC2-BEFFB4E53CAC}" dt="2023-09-04T16:44:56.590" v="341" actId="20577"/>
          <ac:spMkLst>
            <pc:docMk/>
            <pc:sldMk cId="1414871321" sldId="288"/>
            <ac:spMk id="31" creationId="{C04A040A-DF89-F753-AEDE-E01575790161}"/>
          </ac:spMkLst>
        </pc:spChg>
        <pc:spChg chg="add mod">
          <ac:chgData name="lekhasri555@gmail.com" userId="807cad7457cf722d" providerId="LiveId" clId="{6B92953D-0093-4619-BBC2-BEFFB4E53CAC}" dt="2023-09-04T16:44:31.269" v="335" actId="1076"/>
          <ac:spMkLst>
            <pc:docMk/>
            <pc:sldMk cId="1414871321" sldId="288"/>
            <ac:spMk id="33" creationId="{2C68A63A-CAA7-5057-CBCF-EFB6E8FE1976}"/>
          </ac:spMkLst>
        </pc:spChg>
        <pc:spChg chg="add mod">
          <ac:chgData name="lekhasri555@gmail.com" userId="807cad7457cf722d" providerId="LiveId" clId="{6B92953D-0093-4619-BBC2-BEFFB4E53CAC}" dt="2023-09-04T16:45:15.864" v="343" actId="20577"/>
          <ac:spMkLst>
            <pc:docMk/>
            <pc:sldMk cId="1414871321" sldId="288"/>
            <ac:spMk id="35" creationId="{1E153B84-86D2-C630-2F02-3AD7BE728AE5}"/>
          </ac:spMkLst>
        </pc:spChg>
        <pc:spChg chg="add mod">
          <ac:chgData name="lekhasri555@gmail.com" userId="807cad7457cf722d" providerId="LiveId" clId="{6B92953D-0093-4619-BBC2-BEFFB4E53CAC}" dt="2023-09-04T19:13:13.307" v="351" actId="20577"/>
          <ac:spMkLst>
            <pc:docMk/>
            <pc:sldMk cId="1414871321" sldId="288"/>
            <ac:spMk id="37" creationId="{5E409B96-531E-7DB1-13CB-7C7D8C0001D5}"/>
          </ac:spMkLst>
        </pc:spChg>
        <pc:spChg chg="add mod">
          <ac:chgData name="lekhasri555@gmail.com" userId="807cad7457cf722d" providerId="LiveId" clId="{6B92953D-0093-4619-BBC2-BEFFB4E53CAC}" dt="2023-09-04T19:14:22.866" v="380"/>
          <ac:spMkLst>
            <pc:docMk/>
            <pc:sldMk cId="1414871321" sldId="288"/>
            <ac:spMk id="39" creationId="{F31F1C56-51A0-FECE-43C7-E4919AAE8555}"/>
          </ac:spMkLst>
        </pc:spChg>
        <pc:picChg chg="del">
          <ac:chgData name="lekhasri555@gmail.com" userId="807cad7457cf722d" providerId="LiveId" clId="{6B92953D-0093-4619-BBC2-BEFFB4E53CAC}" dt="2023-09-04T16:36:52.863" v="184" actId="478"/>
          <ac:picMkLst>
            <pc:docMk/>
            <pc:sldMk cId="1414871321" sldId="288"/>
            <ac:picMk id="3" creationId="{00000000-0000-0000-0000-000000000000}"/>
          </ac:picMkLst>
        </pc:picChg>
        <pc:picChg chg="del">
          <ac:chgData name="lekhasri555@gmail.com" userId="807cad7457cf722d" providerId="LiveId" clId="{6B92953D-0093-4619-BBC2-BEFFB4E53CAC}" dt="2023-09-04T16:36:43.700" v="179" actId="478"/>
          <ac:picMkLst>
            <pc:docMk/>
            <pc:sldMk cId="1414871321" sldId="288"/>
            <ac:picMk id="4" creationId="{00000000-0000-0000-0000-000000000000}"/>
          </ac:picMkLst>
        </pc:picChg>
        <pc:picChg chg="mod">
          <ac:chgData name="lekhasri555@gmail.com" userId="807cad7457cf722d" providerId="LiveId" clId="{6B92953D-0093-4619-BBC2-BEFFB4E53CAC}" dt="2023-09-04T16:38:46.984" v="299" actId="1076"/>
          <ac:picMkLst>
            <pc:docMk/>
            <pc:sldMk cId="1414871321" sldId="288"/>
            <ac:picMk id="13" creationId="{00000000-0000-0000-0000-000000000000}"/>
          </ac:picMkLst>
        </pc:picChg>
        <pc:picChg chg="del">
          <ac:chgData name="lekhasri555@gmail.com" userId="807cad7457cf722d" providerId="LiveId" clId="{6B92953D-0093-4619-BBC2-BEFFB4E53CAC}" dt="2023-09-04T16:37:15.772" v="185" actId="478"/>
          <ac:picMkLst>
            <pc:docMk/>
            <pc:sldMk cId="1414871321" sldId="288"/>
            <ac:picMk id="14" creationId="{00000000-0000-0000-0000-000000000000}"/>
          </ac:picMkLst>
        </pc:picChg>
        <pc:picChg chg="mod">
          <ac:chgData name="lekhasri555@gmail.com" userId="807cad7457cf722d" providerId="LiveId" clId="{6B92953D-0093-4619-BBC2-BEFFB4E53CAC}" dt="2023-09-04T16:37:33.534" v="188" actId="1076"/>
          <ac:picMkLst>
            <pc:docMk/>
            <pc:sldMk cId="1414871321" sldId="288"/>
            <ac:picMk id="15" creationId="{00000000-0000-0000-0000-000000000000}"/>
          </ac:picMkLst>
        </pc:picChg>
        <pc:picChg chg="mod">
          <ac:chgData name="lekhasri555@gmail.com" userId="807cad7457cf722d" providerId="LiveId" clId="{6B92953D-0093-4619-BBC2-BEFFB4E53CAC}" dt="2023-09-04T16:37:33.534" v="188" actId="1076"/>
          <ac:picMkLst>
            <pc:docMk/>
            <pc:sldMk cId="1414871321" sldId="288"/>
            <ac:picMk id="20" creationId="{00000000-0000-0000-0000-000000000000}"/>
          </ac:picMkLst>
        </pc:picChg>
        <pc:picChg chg="mod">
          <ac:chgData name="lekhasri555@gmail.com" userId="807cad7457cf722d" providerId="LiveId" clId="{6B92953D-0093-4619-BBC2-BEFFB4E53CAC}" dt="2023-09-04T16:37:33.534" v="188" actId="1076"/>
          <ac:picMkLst>
            <pc:docMk/>
            <pc:sldMk cId="1414871321" sldId="288"/>
            <ac:picMk id="21" creationId="{00000000-0000-0000-0000-000000000000}"/>
          </ac:picMkLst>
        </pc:picChg>
        <pc:picChg chg="del">
          <ac:chgData name="lekhasri555@gmail.com" userId="807cad7457cf722d" providerId="LiveId" clId="{6B92953D-0093-4619-BBC2-BEFFB4E53CAC}" dt="2023-09-04T16:36:50.099" v="182" actId="478"/>
          <ac:picMkLst>
            <pc:docMk/>
            <pc:sldMk cId="1414871321" sldId="288"/>
            <ac:picMk id="23" creationId="{00000000-0000-0000-0000-000000000000}"/>
          </ac:picMkLst>
        </pc:picChg>
        <pc:picChg chg="del">
          <ac:chgData name="lekhasri555@gmail.com" userId="807cad7457cf722d" providerId="LiveId" clId="{6B92953D-0093-4619-BBC2-BEFFB4E53CAC}" dt="2023-09-04T16:36:45.154" v="180" actId="478"/>
          <ac:picMkLst>
            <pc:docMk/>
            <pc:sldMk cId="1414871321" sldId="288"/>
            <ac:picMk id="30" creationId="{00000000-0000-0000-0000-000000000000}"/>
          </ac:picMkLst>
        </pc:picChg>
        <pc:cxnChg chg="add mod">
          <ac:chgData name="lekhasri555@gmail.com" userId="807cad7457cf722d" providerId="LiveId" clId="{6B92953D-0093-4619-BBC2-BEFFB4E53CAC}" dt="2023-09-04T16:38:23.338" v="294" actId="1038"/>
          <ac:cxnSpMkLst>
            <pc:docMk/>
            <pc:sldMk cId="1414871321" sldId="288"/>
            <ac:cxnSpMk id="2" creationId="{50BC2D2E-1335-5DB4-64BF-3EEA52E44E92}"/>
          </ac:cxnSpMkLst>
        </pc:cxnChg>
        <pc:cxnChg chg="mod">
          <ac:chgData name="lekhasri555@gmail.com" userId="807cad7457cf722d" providerId="LiveId" clId="{6B92953D-0093-4619-BBC2-BEFFB4E53CAC}" dt="2023-09-04T16:38:46.984" v="299" actId="1076"/>
          <ac:cxnSpMkLst>
            <pc:docMk/>
            <pc:sldMk cId="1414871321" sldId="288"/>
            <ac:cxnSpMk id="5" creationId="{00000000-0000-0000-0000-000000000000}"/>
          </ac:cxnSpMkLst>
        </pc:cxnChg>
        <pc:cxnChg chg="mod">
          <ac:chgData name="lekhasri555@gmail.com" userId="807cad7457cf722d" providerId="LiveId" clId="{6B92953D-0093-4619-BBC2-BEFFB4E53CAC}" dt="2023-09-04T16:38:46.984" v="299" actId="1076"/>
          <ac:cxnSpMkLst>
            <pc:docMk/>
            <pc:sldMk cId="1414871321" sldId="288"/>
            <ac:cxnSpMk id="6" creationId="{00000000-0000-0000-0000-000000000000}"/>
          </ac:cxnSpMkLst>
        </pc:cxnChg>
        <pc:cxnChg chg="mod">
          <ac:chgData name="lekhasri555@gmail.com" userId="807cad7457cf722d" providerId="LiveId" clId="{6B92953D-0093-4619-BBC2-BEFFB4E53CAC}" dt="2023-09-04T16:38:46.984" v="299" actId="1076"/>
          <ac:cxnSpMkLst>
            <pc:docMk/>
            <pc:sldMk cId="1414871321" sldId="288"/>
            <ac:cxnSpMk id="7" creationId="{00000000-0000-0000-0000-000000000000}"/>
          </ac:cxnSpMkLst>
        </pc:cxnChg>
        <pc:cxnChg chg="mod">
          <ac:chgData name="lekhasri555@gmail.com" userId="807cad7457cf722d" providerId="LiveId" clId="{6B92953D-0093-4619-BBC2-BEFFB4E53CAC}" dt="2023-09-04T16:38:46.984" v="299" actId="1076"/>
          <ac:cxnSpMkLst>
            <pc:docMk/>
            <pc:sldMk cId="1414871321" sldId="288"/>
            <ac:cxnSpMk id="8" creationId="{00000000-0000-0000-0000-000000000000}"/>
          </ac:cxnSpMkLst>
        </pc:cxnChg>
        <pc:cxnChg chg="mod">
          <ac:chgData name="lekhasri555@gmail.com" userId="807cad7457cf722d" providerId="LiveId" clId="{6B92953D-0093-4619-BBC2-BEFFB4E53CAC}" dt="2023-09-04T16:38:14.322" v="235" actId="1037"/>
          <ac:cxnSpMkLst>
            <pc:docMk/>
            <pc:sldMk cId="1414871321" sldId="288"/>
            <ac:cxnSpMk id="25" creationId="{00000000-0000-0000-0000-000000000000}"/>
          </ac:cxnSpMkLst>
        </pc:cxnChg>
        <pc:cxnChg chg="del">
          <ac:chgData name="lekhasri555@gmail.com" userId="807cad7457cf722d" providerId="LiveId" clId="{6B92953D-0093-4619-BBC2-BEFFB4E53CAC}" dt="2023-09-04T16:38:35.477" v="297" actId="478"/>
          <ac:cxnSpMkLst>
            <pc:docMk/>
            <pc:sldMk cId="1414871321" sldId="288"/>
            <ac:cxnSpMk id="26" creationId="{00000000-0000-0000-0000-000000000000}"/>
          </ac:cxnSpMkLst>
        </pc:cxnChg>
        <pc:cxnChg chg="add mod">
          <ac:chgData name="lekhasri555@gmail.com" userId="807cad7457cf722d" providerId="LiveId" clId="{6B92953D-0093-4619-BBC2-BEFFB4E53CAC}" dt="2023-09-04T16:44:15.272" v="332" actId="14100"/>
          <ac:cxnSpMkLst>
            <pc:docMk/>
            <pc:sldMk cId="1414871321" sldId="288"/>
            <ac:cxnSpMk id="32" creationId="{56389D01-5806-9289-9FE3-32ABD015DA47}"/>
          </ac:cxnSpMkLst>
        </pc:cxnChg>
        <pc:cxnChg chg="add mod">
          <ac:chgData name="lekhasri555@gmail.com" userId="807cad7457cf722d" providerId="LiveId" clId="{6B92953D-0093-4619-BBC2-BEFFB4E53CAC}" dt="2023-09-04T16:44:31.269" v="335" actId="1076"/>
          <ac:cxnSpMkLst>
            <pc:docMk/>
            <pc:sldMk cId="1414871321" sldId="288"/>
            <ac:cxnSpMk id="34" creationId="{05E7AD46-9029-CF96-D8CF-B772DDD713F2}"/>
          </ac:cxnSpMkLst>
        </pc:cxnChg>
        <pc:cxnChg chg="add mod">
          <ac:chgData name="lekhasri555@gmail.com" userId="807cad7457cf722d" providerId="LiveId" clId="{6B92953D-0093-4619-BBC2-BEFFB4E53CAC}" dt="2023-09-04T16:44:36.897" v="337" actId="1076"/>
          <ac:cxnSpMkLst>
            <pc:docMk/>
            <pc:sldMk cId="1414871321" sldId="288"/>
            <ac:cxnSpMk id="36" creationId="{3E9AFF0B-5853-02BA-CE9D-86765BB6F979}"/>
          </ac:cxnSpMkLst>
        </pc:cxnChg>
        <pc:cxnChg chg="add mod">
          <ac:chgData name="lekhasri555@gmail.com" userId="807cad7457cf722d" providerId="LiveId" clId="{6B92953D-0093-4619-BBC2-BEFFB4E53CAC}" dt="2023-09-04T19:13:09.860" v="349" actId="1036"/>
          <ac:cxnSpMkLst>
            <pc:docMk/>
            <pc:sldMk cId="1414871321" sldId="288"/>
            <ac:cxnSpMk id="38" creationId="{B6CD6905-4498-36AF-D61B-246DF71792EB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FE3B-906A-4B28-A11A-C1B382999A5C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FFAEE-5344-4CA3-9E5B-5C96048AB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757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FE3B-906A-4B28-A11A-C1B382999A5C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FFAEE-5344-4CA3-9E5B-5C96048AB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49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FE3B-906A-4B28-A11A-C1B382999A5C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FFAEE-5344-4CA3-9E5B-5C96048AB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67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FE3B-906A-4B28-A11A-C1B382999A5C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FFAEE-5344-4CA3-9E5B-5C96048AB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837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FE3B-906A-4B28-A11A-C1B382999A5C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FFAEE-5344-4CA3-9E5B-5C96048AB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490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FE3B-906A-4B28-A11A-C1B382999A5C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FFAEE-5344-4CA3-9E5B-5C96048AB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214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FE3B-906A-4B28-A11A-C1B382999A5C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FFAEE-5344-4CA3-9E5B-5C96048AB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26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FE3B-906A-4B28-A11A-C1B382999A5C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FFAEE-5344-4CA3-9E5B-5C96048AB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824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FE3B-906A-4B28-A11A-C1B382999A5C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FFAEE-5344-4CA3-9E5B-5C96048AB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49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FE3B-906A-4B28-A11A-C1B382999A5C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FFAEE-5344-4CA3-9E5B-5C96048AB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697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FE3B-906A-4B28-A11A-C1B382999A5C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FFAEE-5344-4CA3-9E5B-5C96048AB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923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1FE3B-906A-4B28-A11A-C1B382999A5C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FFAEE-5344-4CA3-9E5B-5C96048AB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40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8439" y="2351315"/>
            <a:ext cx="3919396" cy="1180708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</p:spPr>
      </p:pic>
      <p:cxnSp>
        <p:nvCxnSpPr>
          <p:cNvPr id="34" name="Straight Connector 33"/>
          <p:cNvCxnSpPr>
            <a:cxnSpLocks/>
          </p:cNvCxnSpPr>
          <p:nvPr/>
        </p:nvCxnSpPr>
        <p:spPr>
          <a:xfrm>
            <a:off x="4572000" y="2255245"/>
            <a:ext cx="1590616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</p:cNvCxnSpPr>
          <p:nvPr/>
        </p:nvCxnSpPr>
        <p:spPr>
          <a:xfrm>
            <a:off x="2790348" y="2255245"/>
            <a:ext cx="1588789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cxnSpLocks/>
          </p:cNvCxnSpPr>
          <p:nvPr/>
        </p:nvCxnSpPr>
        <p:spPr>
          <a:xfrm flipV="1">
            <a:off x="3561169" y="3615722"/>
            <a:ext cx="793187" cy="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cxnSpLocks/>
          </p:cNvCxnSpPr>
          <p:nvPr/>
        </p:nvCxnSpPr>
        <p:spPr>
          <a:xfrm>
            <a:off x="2605827" y="3622647"/>
            <a:ext cx="768869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cxnSpLocks/>
          </p:cNvCxnSpPr>
          <p:nvPr/>
        </p:nvCxnSpPr>
        <p:spPr>
          <a:xfrm>
            <a:off x="5357092" y="3608541"/>
            <a:ext cx="843882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cxnSpLocks/>
          </p:cNvCxnSpPr>
          <p:nvPr/>
        </p:nvCxnSpPr>
        <p:spPr>
          <a:xfrm>
            <a:off x="4503363" y="3615722"/>
            <a:ext cx="768869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 rot="19669366">
            <a:off x="1990759" y="3826275"/>
            <a:ext cx="12257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D1D2 flox</a:t>
            </a:r>
          </a:p>
        </p:txBody>
      </p:sp>
      <p:sp>
        <p:nvSpPr>
          <p:cNvPr id="44" name="TextBox 43"/>
          <p:cNvSpPr txBox="1"/>
          <p:nvPr/>
        </p:nvSpPr>
        <p:spPr>
          <a:xfrm rot="19669366">
            <a:off x="3888005" y="3826378"/>
            <a:ext cx="12257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D1D2 flox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D7F351-3458-CCF8-DEE7-0B1C03216CB4}"/>
              </a:ext>
            </a:extLst>
          </p:cNvPr>
          <p:cNvSpPr txBox="1"/>
          <p:nvPr/>
        </p:nvSpPr>
        <p:spPr>
          <a:xfrm rot="19669366">
            <a:off x="2684340" y="3920389"/>
            <a:ext cx="14866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ADGAT DKO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C3A585-11C9-C2FA-61F2-E33650CE05CE}"/>
              </a:ext>
            </a:extLst>
          </p:cNvPr>
          <p:cNvSpPr txBox="1"/>
          <p:nvPr/>
        </p:nvSpPr>
        <p:spPr>
          <a:xfrm rot="19669366">
            <a:off x="4187510" y="4023505"/>
            <a:ext cx="18738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ADGAT DKO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A38ABA0-356D-DF72-349B-011AAC71B920}"/>
              </a:ext>
            </a:extLst>
          </p:cNvPr>
          <p:cNvSpPr txBox="1"/>
          <p:nvPr/>
        </p:nvSpPr>
        <p:spPr>
          <a:xfrm>
            <a:off x="4479121" y="1937895"/>
            <a:ext cx="18738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High-fat diet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43E7A8F-CC16-0A57-252C-27408DB178A9}"/>
              </a:ext>
            </a:extLst>
          </p:cNvPr>
          <p:cNvSpPr txBox="1"/>
          <p:nvPr/>
        </p:nvSpPr>
        <p:spPr>
          <a:xfrm>
            <a:off x="2795625" y="1949437"/>
            <a:ext cx="18738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Chow diet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7F8061D-E45B-0E29-86D7-A01551C19E6E}"/>
              </a:ext>
            </a:extLst>
          </p:cNvPr>
          <p:cNvCxnSpPr>
            <a:cxnSpLocks/>
          </p:cNvCxnSpPr>
          <p:nvPr/>
        </p:nvCxnSpPr>
        <p:spPr>
          <a:xfrm>
            <a:off x="6447835" y="3028173"/>
            <a:ext cx="288867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21183362-0BF2-B6E7-40E5-982350CD3D88}"/>
              </a:ext>
            </a:extLst>
          </p:cNvPr>
          <p:cNvSpPr txBox="1"/>
          <p:nvPr/>
        </p:nvSpPr>
        <p:spPr>
          <a:xfrm>
            <a:off x="1641878" y="2825104"/>
            <a:ext cx="886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</a:t>
            </a:r>
            <a:r>
              <a:rPr lang="en-US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2C8C2F2-48D3-9D94-3A9F-95D8A09F53C9}"/>
              </a:ext>
            </a:extLst>
          </p:cNvPr>
          <p:cNvSpPr txBox="1"/>
          <p:nvPr/>
        </p:nvSpPr>
        <p:spPr>
          <a:xfrm>
            <a:off x="6592268" y="2874284"/>
            <a:ext cx="886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UCP1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A09BBFD4-C51F-434B-A318-AC25937C0D8C}"/>
              </a:ext>
            </a:extLst>
          </p:cNvPr>
          <p:cNvCxnSpPr>
            <a:cxnSpLocks/>
          </p:cNvCxnSpPr>
          <p:nvPr/>
        </p:nvCxnSpPr>
        <p:spPr>
          <a:xfrm>
            <a:off x="2434607" y="2987157"/>
            <a:ext cx="163058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6142077F-F668-ACEB-0F50-B6467D6E8705}"/>
              </a:ext>
            </a:extLst>
          </p:cNvPr>
          <p:cNvSpPr txBox="1"/>
          <p:nvPr/>
        </p:nvSpPr>
        <p:spPr>
          <a:xfrm>
            <a:off x="205914" y="183138"/>
            <a:ext cx="78155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Figure 5E_Source data_Chitraju et al.</a:t>
            </a:r>
            <a:endParaRPr lang="en-US" sz="2400" b="1" i="1" baseline="3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176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flipV="1">
            <a:off x="4381678" y="4500012"/>
            <a:ext cx="841590" cy="5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484115" y="4500014"/>
            <a:ext cx="815788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219442" y="4500015"/>
            <a:ext cx="895379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303949" y="4500012"/>
            <a:ext cx="815788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02836" y="4500012"/>
            <a:ext cx="535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47603" y="4500012"/>
            <a:ext cx="551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flox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08364" y="4500011"/>
            <a:ext cx="535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44437" y="4500011"/>
            <a:ext cx="551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flox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4195" y="3989079"/>
            <a:ext cx="4127350" cy="464315"/>
          </a:xfrm>
          <a:prstGeom prst="rect">
            <a:avLst/>
          </a:prstGeom>
          <a:ln w="12700">
            <a:noFill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6389" y="3270930"/>
            <a:ext cx="4121253" cy="556225"/>
          </a:xfrm>
          <a:prstGeom prst="rect">
            <a:avLst/>
          </a:prstGeom>
          <a:ln w="12700">
            <a:noFill/>
          </a:ln>
        </p:spPr>
      </p:pic>
      <p:sp>
        <p:nvSpPr>
          <p:cNvPr id="16" name="Rectangle 15"/>
          <p:cNvSpPr/>
          <p:nvPr/>
        </p:nvSpPr>
        <p:spPr>
          <a:xfrm>
            <a:off x="1091727" y="3401794"/>
            <a:ext cx="19062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NDUFB8 (complex I)</a:t>
            </a:r>
            <a:endParaRPr lang="en-US" sz="1400" b="1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69661" y="2714449"/>
            <a:ext cx="17379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SDHB (complex II)</a:t>
            </a:r>
            <a:endParaRPr lang="en-US" sz="1400" b="1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082110" y="2018896"/>
            <a:ext cx="19255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MTCO1 (complex IV)</a:t>
            </a:r>
            <a:endParaRPr lang="en-US" sz="1400" b="1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6388" y="2599311"/>
            <a:ext cx="4121254" cy="509073"/>
          </a:xfrm>
          <a:prstGeom prst="rect">
            <a:avLst/>
          </a:prstGeom>
          <a:ln w="12700">
            <a:noFill/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6388" y="1992520"/>
            <a:ext cx="4115157" cy="481626"/>
          </a:xfrm>
          <a:prstGeom prst="rect">
            <a:avLst/>
          </a:prstGeom>
          <a:ln w="12700">
            <a:noFill/>
          </a:ln>
        </p:spPr>
      </p:pic>
      <p:sp>
        <p:nvSpPr>
          <p:cNvPr id="22" name="Rectangle 21"/>
          <p:cNvSpPr/>
          <p:nvPr/>
        </p:nvSpPr>
        <p:spPr>
          <a:xfrm>
            <a:off x="2138649" y="4061225"/>
            <a:ext cx="8157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Tubulin</a:t>
            </a:r>
            <a:endParaRPr lang="en-US" sz="1400" b="1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3368772" y="1884402"/>
            <a:ext cx="1759351" cy="1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423021" y="1472822"/>
            <a:ext cx="1727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Chow diet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79935" y="1472822"/>
            <a:ext cx="1503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fat diet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50BC2D2E-1335-5DB4-64BF-3EEA52E44E92}"/>
              </a:ext>
            </a:extLst>
          </p:cNvPr>
          <p:cNvCxnSpPr/>
          <p:nvPr/>
        </p:nvCxnSpPr>
        <p:spPr>
          <a:xfrm>
            <a:off x="5266000" y="1887507"/>
            <a:ext cx="1759351" cy="1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04A040A-DF89-F753-AEDE-E01575790161}"/>
              </a:ext>
            </a:extLst>
          </p:cNvPr>
          <p:cNvSpPr txBox="1"/>
          <p:nvPr/>
        </p:nvSpPr>
        <p:spPr>
          <a:xfrm>
            <a:off x="7350405" y="1992520"/>
            <a:ext cx="886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 </a:t>
            </a:r>
            <a:r>
              <a:rPr lang="en-US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6389D01-5806-9289-9FE3-32ABD015DA47}"/>
              </a:ext>
            </a:extLst>
          </p:cNvPr>
          <p:cNvCxnSpPr/>
          <p:nvPr/>
        </p:nvCxnSpPr>
        <p:spPr>
          <a:xfrm>
            <a:off x="7232253" y="2168551"/>
            <a:ext cx="236305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2C68A63A-CAA7-5057-CBCF-EFB6E8FE1976}"/>
              </a:ext>
            </a:extLst>
          </p:cNvPr>
          <p:cNvSpPr txBox="1"/>
          <p:nvPr/>
        </p:nvSpPr>
        <p:spPr>
          <a:xfrm>
            <a:off x="7350405" y="2697597"/>
            <a:ext cx="886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</a:t>
            </a:r>
            <a:r>
              <a:rPr lang="en-US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5E7AD46-9029-CF96-D8CF-B772DDD713F2}"/>
              </a:ext>
            </a:extLst>
          </p:cNvPr>
          <p:cNvCxnSpPr/>
          <p:nvPr/>
        </p:nvCxnSpPr>
        <p:spPr>
          <a:xfrm>
            <a:off x="7232253" y="2873628"/>
            <a:ext cx="236305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1E153B84-86D2-C630-2F02-3AD7BE728AE5}"/>
              </a:ext>
            </a:extLst>
          </p:cNvPr>
          <p:cNvSpPr txBox="1"/>
          <p:nvPr/>
        </p:nvSpPr>
        <p:spPr>
          <a:xfrm>
            <a:off x="7350405" y="3429000"/>
            <a:ext cx="886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en-US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E9AFF0B-5853-02BA-CE9D-86765BB6F979}"/>
              </a:ext>
            </a:extLst>
          </p:cNvPr>
          <p:cNvCxnSpPr/>
          <p:nvPr/>
        </p:nvCxnSpPr>
        <p:spPr>
          <a:xfrm>
            <a:off x="7232253" y="3605031"/>
            <a:ext cx="236305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5E409B96-531E-7DB1-13CB-7C7D8C0001D5}"/>
              </a:ext>
            </a:extLst>
          </p:cNvPr>
          <p:cNvSpPr txBox="1"/>
          <p:nvPr/>
        </p:nvSpPr>
        <p:spPr>
          <a:xfrm>
            <a:off x="7350405" y="4085210"/>
            <a:ext cx="886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n-US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6CD6905-4498-36AF-D61B-246DF71792EB}"/>
              </a:ext>
            </a:extLst>
          </p:cNvPr>
          <p:cNvCxnSpPr/>
          <p:nvPr/>
        </p:nvCxnSpPr>
        <p:spPr>
          <a:xfrm>
            <a:off x="7232253" y="4242012"/>
            <a:ext cx="236305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F31F1C56-51A0-FECE-43C7-E4919AAE8555}"/>
              </a:ext>
            </a:extLst>
          </p:cNvPr>
          <p:cNvSpPr txBox="1"/>
          <p:nvPr/>
        </p:nvSpPr>
        <p:spPr>
          <a:xfrm>
            <a:off x="205914" y="183138"/>
            <a:ext cx="78155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Figure 5E_Source data_Chitraju et al.</a:t>
            </a:r>
            <a:endParaRPr lang="en-US" sz="2400" b="1" i="1" baseline="3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4871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2517</TotalTime>
  <Words>68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Harvard School of Public Health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Chitraju, Chandramohan</dc:creator>
  <cp:lastModifiedBy>lekhasri555@gmail.com</cp:lastModifiedBy>
  <cp:revision>18</cp:revision>
  <dcterms:created xsi:type="dcterms:W3CDTF">2019-02-15T02:09:55Z</dcterms:created>
  <dcterms:modified xsi:type="dcterms:W3CDTF">2023-09-04T19:14:28Z</dcterms:modified>
</cp:coreProperties>
</file>